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3" r:id="rId6"/>
    <p:sldId id="270" r:id="rId7"/>
    <p:sldId id="266" r:id="rId8"/>
    <p:sldId id="271" r:id="rId9"/>
    <p:sldId id="269" r:id="rId10"/>
    <p:sldId id="268" r:id="rId11"/>
    <p:sldId id="259" r:id="rId12"/>
    <p:sldId id="260" r:id="rId13"/>
    <p:sldId id="272" r:id="rId14"/>
    <p:sldId id="261" r:id="rId15"/>
    <p:sldId id="262" r:id="rId16"/>
    <p:sldId id="26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8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7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0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5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8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1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4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7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D543-2082-4159-B354-CA5A09B75366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69A3A-F65E-4A06-8CE2-F6765DBD32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Fasciolopsis</a:t>
            </a:r>
            <a:r>
              <a:rPr lang="en-US" dirty="0" smtClean="0"/>
              <a:t> </a:t>
            </a:r>
            <a:r>
              <a:rPr lang="en-US" dirty="0" err="1"/>
              <a:t>buski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Common Name: The large or giant intestinal fluke.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68390" y="5103685"/>
            <a:ext cx="59659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 SOWMYA R.S.G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US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2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scio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9649" y="914400"/>
            <a:ext cx="6217919" cy="521911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Cycle.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920" y="1431730"/>
            <a:ext cx="8205861" cy="51519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TWO </a:t>
            </a:r>
            <a:r>
              <a:rPr lang="en-US" dirty="0"/>
              <a:t>different hosts are required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Definitive Hosts. Man and pig. Adult worms are found in the small intestine.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Intermediate Host. Small flatly coiled aquatic snails of the genus </a:t>
            </a:r>
            <a:r>
              <a:rPr lang="en-US" dirty="0" err="1"/>
              <a:t>Segmentina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life cycle is the same as that described for F. hepatica.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0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787790"/>
            <a:ext cx="8233996" cy="469860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</a:t>
            </a:r>
            <a:r>
              <a:rPr lang="en-US" dirty="0" err="1"/>
              <a:t>cercariae</a:t>
            </a:r>
            <a:r>
              <a:rPr lang="en-US" dirty="0"/>
              <a:t>, on coming out of the snail, encyst on fresh-water plants, especially seed pods of water-caltrop, the bulb of water-chestnut and other aquatic vegetations which are </a:t>
            </a:r>
            <a:r>
              <a:rPr lang="en-US" dirty="0" err="1"/>
              <a:t>fertilised</a:t>
            </a:r>
            <a:r>
              <a:rPr lang="en-US" dirty="0"/>
              <a:t> with night-soil and are grown in shallow ponds where the snails abound.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4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2369"/>
            <a:ext cx="7886700" cy="568459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 On being swallowed, the </a:t>
            </a:r>
            <a:r>
              <a:rPr lang="en-US" dirty="0" err="1" smtClean="0"/>
              <a:t>metacercariae</a:t>
            </a:r>
            <a:r>
              <a:rPr lang="en-US" dirty="0" smtClean="0"/>
              <a:t> </a:t>
            </a:r>
            <a:r>
              <a:rPr lang="en-US" dirty="0" err="1" smtClean="0"/>
              <a:t>excyst</a:t>
            </a:r>
            <a:r>
              <a:rPr lang="en-US" dirty="0" smtClean="0"/>
              <a:t> in the duodenum and the liberated  young worms attaches to the intestinal wall and developed into adult worm about 3 months. The eggs are then liberated  and the cycle is repeated.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921" y="615802"/>
            <a:ext cx="7886700" cy="553177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/>
              <a:t>Pathogenicity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Mode of Infection. Eating infected plants as raw foodstuff (peeling it with the teeth).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Portal of Entry. Alimentary canal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Infecting Agent. Encysted </a:t>
            </a:r>
            <a:r>
              <a:rPr lang="en-US" dirty="0" err="1"/>
              <a:t>cercariae</a:t>
            </a:r>
            <a:r>
              <a:rPr lang="en-US" dirty="0"/>
              <a:t> (</a:t>
            </a:r>
            <a:r>
              <a:rPr lang="en-US" dirty="0" err="1"/>
              <a:t>metacercariae</a:t>
            </a:r>
            <a:r>
              <a:rPr lang="en-US" dirty="0"/>
              <a:t>).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Site of </a:t>
            </a:r>
            <a:r>
              <a:rPr lang="en-US" dirty="0" err="1"/>
              <a:t>Localisation</a:t>
            </a:r>
            <a:r>
              <a:rPr lang="en-US" dirty="0"/>
              <a:t>. Small intestine (duodenum and jejunum).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1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41" y="1659988"/>
            <a:ext cx="7886700" cy="30808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Infection with F. </a:t>
            </a:r>
            <a:r>
              <a:rPr lang="en-US" dirty="0" err="1"/>
              <a:t>buski</a:t>
            </a:r>
            <a:r>
              <a:rPr lang="en-US" dirty="0"/>
              <a:t> is known as </a:t>
            </a:r>
            <a:r>
              <a:rPr lang="en-US" dirty="0" err="1"/>
              <a:t>fasciolopsiasis</a:t>
            </a:r>
            <a:r>
              <a:rPr lang="en-US" dirty="0"/>
              <a:t>. The disease is </a:t>
            </a:r>
            <a:r>
              <a:rPr lang="en-US" dirty="0" err="1"/>
              <a:t>characterised</a:t>
            </a:r>
            <a:r>
              <a:rPr lang="en-US" dirty="0"/>
              <a:t> by asthenia, mild </a:t>
            </a:r>
            <a:r>
              <a:rPr lang="en-US" dirty="0" err="1"/>
              <a:t>anaemia</a:t>
            </a:r>
            <a:r>
              <a:rPr lang="en-US" dirty="0"/>
              <a:t> and chronic </a:t>
            </a:r>
            <a:r>
              <a:rPr lang="en-US" dirty="0" err="1"/>
              <a:t>diarrhoea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586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124" y="1041009"/>
            <a:ext cx="7886700" cy="357319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	In heavy infections, </a:t>
            </a:r>
            <a:r>
              <a:rPr lang="en-US" dirty="0" err="1" smtClean="0"/>
              <a:t>anaemia</a:t>
            </a:r>
            <a:r>
              <a:rPr lang="en-US" dirty="0" smtClean="0"/>
              <a:t> becomes more intense and absorption of by-products of the worm leads to </a:t>
            </a:r>
            <a:r>
              <a:rPr lang="en-US" dirty="0" err="1" smtClean="0"/>
              <a:t>oedema</a:t>
            </a:r>
            <a:r>
              <a:rPr lang="en-US" dirty="0" smtClean="0"/>
              <a:t> and </a:t>
            </a:r>
            <a:r>
              <a:rPr lang="en-US" dirty="0" err="1" smtClean="0"/>
              <a:t>eosinophilia</a:t>
            </a:r>
            <a:r>
              <a:rPr lang="en-US" dirty="0" smtClean="0"/>
              <a:t>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	Paralytic </a:t>
            </a:r>
            <a:r>
              <a:rPr lang="en-US" dirty="0" err="1" smtClean="0"/>
              <a:t>ileus</a:t>
            </a:r>
            <a:r>
              <a:rPr lang="en-US" dirty="0" smtClean="0"/>
              <a:t> is a rare complication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1514"/>
            <a:ext cx="7886700" cy="3334044"/>
          </a:xfrm>
        </p:spPr>
        <p:txBody>
          <a:bodyPr/>
          <a:lstStyle/>
          <a:p>
            <a:r>
              <a:rPr lang="en-US" dirty="0" smtClean="0"/>
              <a:t>Diagnosis</a:t>
            </a:r>
          </a:p>
          <a:p>
            <a:pPr>
              <a:buNone/>
            </a:pPr>
            <a:r>
              <a:rPr lang="en-US" dirty="0" smtClean="0"/>
              <a:t>		Stool Examination  - Egg in Stool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Eosinophilia</a:t>
            </a:r>
            <a:r>
              <a:rPr lang="en-US" dirty="0" smtClean="0"/>
              <a:t> present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Serodiagnosis</a:t>
            </a:r>
            <a:r>
              <a:rPr lang="en-US" dirty="0" smtClean="0"/>
              <a:t> – no value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79" y="897157"/>
            <a:ext cx="8262131" cy="555991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/>
              <a:t>Geographical Distribution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	It </a:t>
            </a:r>
            <a:r>
              <a:rPr lang="en-US" dirty="0"/>
              <a:t>is an Asiatic trematode and has been reported from China, Thailand and Malaysia, </a:t>
            </a:r>
            <a:r>
              <a:rPr lang="en-US" dirty="0" smtClean="0"/>
              <a:t>Bengal</a:t>
            </a:r>
            <a:r>
              <a:rPr lang="en-US" dirty="0"/>
              <a:t>, Assam and other Oriental regions.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18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44062"/>
            <a:ext cx="7886700" cy="533290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Habitat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	The adult worm lives in the small intestine of man and pig. The normal host is the pig which serves as the reservoir of infection for man.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3090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/>
              <a:t>Adult Worm.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	It </a:t>
            </a:r>
            <a:r>
              <a:rPr lang="en-US" dirty="0"/>
              <a:t>is the largest trematode </a:t>
            </a:r>
            <a:r>
              <a:rPr lang="en-US" dirty="0" err="1" smtClean="0"/>
              <a:t>parasitising</a:t>
            </a:r>
            <a:r>
              <a:rPr lang="en-US" dirty="0" smtClean="0"/>
              <a:t> </a:t>
            </a:r>
            <a:r>
              <a:rPr lang="en-US" dirty="0"/>
              <a:t>man and measures 2 to 7.5 cm in length, 8 to 20 mm in breadth and 0.5 to 3 mm in thickness.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79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9" y="295422"/>
            <a:ext cx="8121454" cy="58099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It is elongated and oval in shape, the anterior being narrower than the posterior.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acetabulum</a:t>
            </a:r>
            <a:r>
              <a:rPr lang="en-US" dirty="0" smtClean="0"/>
              <a:t> is large and lies close to the oral sucker.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Life Span of Adult worm is Short ( not more than 6 months)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54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197" y="618978"/>
            <a:ext cx="7118252" cy="56974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buski_2.gif"/>
          <p:cNvPicPr>
            <a:picLocks noGrp="1" noChangeAspect="1"/>
          </p:cNvPicPr>
          <p:nvPr>
            <p:ph idx="1"/>
          </p:nvPr>
        </p:nvPicPr>
        <p:blipFill>
          <a:blip r:embed="rId2"/>
          <a:srcRect b="12791"/>
          <a:stretch>
            <a:fillRect/>
          </a:stretch>
        </p:blipFill>
        <p:spPr>
          <a:xfrm>
            <a:off x="365760" y="281354"/>
            <a:ext cx="8159262" cy="602097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4-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066" y="436563"/>
            <a:ext cx="8131648" cy="5740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394683"/>
          </a:xfrm>
        </p:spPr>
        <p:txBody>
          <a:bodyPr/>
          <a:lstStyle/>
          <a:p>
            <a:r>
              <a:rPr lang="en-US" dirty="0" smtClean="0"/>
              <a:t>EGGS : Same as F. hepatica, Each worm lays 25,000 eggs /day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232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Fasciolopsis buski </vt:lpstr>
      <vt:lpstr>PowerPoint Presentation</vt:lpstr>
      <vt:lpstr>PowerPoint Presentation</vt:lpstr>
      <vt:lpstr>Morphology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Life Cycle.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Fasciolopsis buski </dc:title>
  <dc:creator>MY PC</dc:creator>
  <cp:lastModifiedBy>Lib Lab One</cp:lastModifiedBy>
  <cp:revision>15</cp:revision>
  <dcterms:created xsi:type="dcterms:W3CDTF">2016-10-15T04:57:33Z</dcterms:created>
  <dcterms:modified xsi:type="dcterms:W3CDTF">2021-11-08T09:15:50Z</dcterms:modified>
</cp:coreProperties>
</file>